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26.05.2026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 bwMode="auto">
          <a:xfrm>
            <a:off x="2606015" y="378604"/>
            <a:ext cx="5494988" cy="1676435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C00000"/>
                </a:solidFill>
                <a:latin typeface="Times New Roman"/>
                <a:ea typeface="Microsoft YaHei"/>
                <a:cs typeface="Times New Roman"/>
              </a:rPr>
              <a:t>КАК МЫ В САДИКЕ       ЖИВЁМ…</a:t>
            </a:r>
            <a:r>
              <a:rPr lang="ru-RU" sz="3200" b="1">
                <a:solidFill>
                  <a:srgbClr val="C00000"/>
                </a:solidFill>
                <a:latin typeface="Arial Black"/>
                <a:ea typeface="Microsoft YaHei"/>
              </a:rPr>
              <a:t/>
            </a:r>
            <a:br>
              <a:rPr lang="ru-RU" sz="3200" b="1">
                <a:solidFill>
                  <a:srgbClr val="C00000"/>
                </a:solidFill>
                <a:latin typeface="Arial Black"/>
                <a:ea typeface="Microsoft YaHei"/>
              </a:rPr>
            </a:br>
            <a:endParaRPr lang="ru-RU" sz="3200">
              <a:solidFill>
                <a:srgbClr val="C00000"/>
              </a:solidFill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894492" y="5700345"/>
            <a:ext cx="7665080" cy="118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endParaRPr lang="ru-RU">
              <a:solidFill>
                <a:srgbClr val="C00000"/>
              </a:solidFill>
            </a:endParaRPr>
          </a:p>
          <a:p>
            <a:pPr algn="r">
              <a:defRPr/>
            </a:pPr>
            <a:endParaRPr lang="ru-RU">
              <a:solidFill>
                <a:srgbClr val="C00000"/>
              </a:solidFill>
            </a:endParaRPr>
          </a:p>
          <a:p>
            <a:pPr algn="r">
              <a:defRPr/>
            </a:pPr>
            <a:r>
              <a:rPr lang="ru-RU">
                <a:solidFill>
                  <a:srgbClr val="C00000"/>
                </a:solidFill>
              </a:rPr>
              <a:t>Презентацию подготовила: Туркина А.Е.</a:t>
            </a:r>
            <a:endParaRPr/>
          </a:p>
          <a:p>
            <a:pPr algn="r">
              <a:defRPr/>
            </a:pPr>
            <a:r>
              <a:rPr lang="ru-RU">
                <a:solidFill>
                  <a:srgbClr val="C00000"/>
                </a:solidFill>
              </a:rPr>
              <a:t>Круглова Н.Л..</a:t>
            </a:r>
            <a:endParaRPr/>
          </a:p>
        </p:txBody>
      </p:sp>
      <p:pic>
        <p:nvPicPr>
          <p:cNvPr id="897505570" name="Рисунок 89750556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43042" y="1500174"/>
            <a:ext cx="6191293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59632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pic>
        <p:nvPicPr>
          <p:cNvPr id="1142192631" name="Рисунок 1142192630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618747" y="423083"/>
            <a:ext cx="3047999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4322683" name="Рисунок 224322682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0" y="857232"/>
            <a:ext cx="2969845" cy="22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58372538" name="Рисунок 1958372537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10307" y="4253191"/>
            <a:ext cx="3503769" cy="262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819172" name="Рисунок 196819171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4788023" y="4103076"/>
            <a:ext cx="3904074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38773396" name="Рисунок 1838773395"/>
          <p:cNvPicPr>
            <a:picLocks noChangeAspect="1"/>
          </p:cNvPicPr>
          <p:nvPr/>
        </p:nvPicPr>
        <p:blipFill>
          <a:blip r:embed="rId7" cstate="print"/>
          <a:stretch/>
        </p:blipFill>
        <p:spPr bwMode="auto">
          <a:xfrm>
            <a:off x="2828192" y="780328"/>
            <a:ext cx="2893132" cy="3857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2257036" name="TextBox 1082257035"/>
          <p:cNvSpPr txBox="1"/>
          <p:nvPr/>
        </p:nvSpPr>
        <p:spPr bwMode="auto">
          <a:xfrm>
            <a:off x="785786" y="3429000"/>
            <a:ext cx="1714058" cy="53065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solidFill>
                  <a:srgbClr val="FF0000"/>
                </a:solidFill>
                <a:latin typeface="Times New Roman"/>
                <a:cs typeface="Times New Roman"/>
              </a:rPr>
              <a:t>Наши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29432768" name="TextBox 729432767"/>
          <p:cNvSpPr txBox="1"/>
          <p:nvPr/>
        </p:nvSpPr>
        <p:spPr bwMode="auto">
          <a:xfrm>
            <a:off x="6302653" y="2974730"/>
            <a:ext cx="2080954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solidFill>
                  <a:srgbClr val="FF0000"/>
                </a:solidFill>
                <a:latin typeface="Times New Roman"/>
                <a:cs typeface="Times New Roman"/>
              </a:rPr>
              <a:t>Праздники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59632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sp>
        <p:nvSpPr>
          <p:cNvPr id="99785304" name="TextBox 99785303"/>
          <p:cNvSpPr txBox="1"/>
          <p:nvPr/>
        </p:nvSpPr>
        <p:spPr bwMode="auto">
          <a:xfrm>
            <a:off x="5159653" y="4689229"/>
            <a:ext cx="3447129" cy="883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>
                <a:solidFill>
                  <a:srgbClr val="FF0000"/>
                </a:solidFill>
                <a:latin typeface="Times New Roman"/>
                <a:cs typeface="Times New Roman"/>
              </a:rPr>
              <a:t>Свободная деятельность детей</a:t>
            </a:r>
            <a:endParaRPr/>
          </a:p>
        </p:txBody>
      </p:sp>
      <p:pic>
        <p:nvPicPr>
          <p:cNvPr id="182247581" name="Рисунок 18224758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77338" y="365747"/>
            <a:ext cx="4611076" cy="345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6623099" name="Рисунок 1446623098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249115" y="3317756"/>
            <a:ext cx="4270939" cy="320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5203617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0"/>
          </a:xfrm>
          <a:prstGeom prst="rect">
            <a:avLst/>
          </a:prstGeom>
          <a:noFill/>
        </p:spPr>
      </p:pic>
      <p:sp>
        <p:nvSpPr>
          <p:cNvPr id="817751606" name="TextBox 5"/>
          <p:cNvSpPr txBox="1"/>
          <p:nvPr/>
        </p:nvSpPr>
        <p:spPr bwMode="auto">
          <a:xfrm>
            <a:off x="1259631" y="1196751"/>
            <a:ext cx="3529003" cy="48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 Фрагменты НОД</a:t>
            </a:r>
            <a:endParaRPr sz="26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352023625" name="Рисунок 35202362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318687" y="176245"/>
            <a:ext cx="3706233" cy="27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4230721" name="Рисунок 11142307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7424" y="2212730"/>
            <a:ext cx="3374047" cy="449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0198614" name="Рисунок 1680198613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954499" y="3170115"/>
            <a:ext cx="2754923" cy="367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9325653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0"/>
          </a:xfrm>
          <a:prstGeom prst="rect">
            <a:avLst/>
          </a:prstGeom>
          <a:noFill/>
        </p:spPr>
      </p:pic>
      <p:sp>
        <p:nvSpPr>
          <p:cNvPr id="386669802" name="TextBox 5"/>
          <p:cNvSpPr txBox="1"/>
          <p:nvPr/>
        </p:nvSpPr>
        <p:spPr bwMode="auto">
          <a:xfrm>
            <a:off x="1259631" y="1196751"/>
            <a:ext cx="3528463" cy="48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r>
              <a:rPr lang="ru-RU" sz="2600" b="0" i="0" u="none" strike="noStrike" cap="none" spc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Фрагменты НОД</a:t>
            </a:r>
            <a:endParaRPr sz="2600">
              <a:solidFill>
                <a:srgbClr val="C00000"/>
              </a:solidFill>
              <a:latin typeface="Arial Black"/>
            </a:endParaRPr>
          </a:p>
        </p:txBody>
      </p:sp>
      <p:pic>
        <p:nvPicPr>
          <p:cNvPr id="1494586041" name="Рисунок 14945860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151055" y="2489402"/>
            <a:ext cx="4569930" cy="371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7378404" name="Рисунок 1747378403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788093" y="84224"/>
            <a:ext cx="2793057" cy="372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1802209" name="Рисунок 110180220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93294" y="3863196"/>
            <a:ext cx="3819512" cy="296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8108150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0"/>
          </a:xfrm>
          <a:prstGeom prst="rect">
            <a:avLst/>
          </a:prstGeom>
          <a:noFill/>
        </p:spPr>
      </p:pic>
      <p:sp>
        <p:nvSpPr>
          <p:cNvPr id="335867946" name="TextBox 5"/>
          <p:cNvSpPr txBox="1"/>
          <p:nvPr/>
        </p:nvSpPr>
        <p:spPr bwMode="auto">
          <a:xfrm>
            <a:off x="1259631" y="1196751"/>
            <a:ext cx="352839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pic>
        <p:nvPicPr>
          <p:cNvPr id="94077777" name="Рисунок 9407777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786182" y="3370685"/>
            <a:ext cx="4649753" cy="348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8647857" name="Рисунок 61864785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5748920" y="53730"/>
            <a:ext cx="2788708" cy="371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786152" name="Рисунок 159786151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1135672" y="0"/>
            <a:ext cx="3344333" cy="445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20823730" name="TextBox 2020823729"/>
          <p:cNvSpPr txBox="1"/>
          <p:nvPr/>
        </p:nvSpPr>
        <p:spPr bwMode="auto">
          <a:xfrm>
            <a:off x="1569461" y="5392615"/>
            <a:ext cx="182988" cy="36579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02632947" name="TextBox 2002632946"/>
          <p:cNvSpPr txBox="1"/>
          <p:nvPr/>
        </p:nvSpPr>
        <p:spPr bwMode="auto">
          <a:xfrm>
            <a:off x="0" y="4983623"/>
            <a:ext cx="3181816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2600" b="0" i="0" u="none" strike="noStrike" cap="none" spc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Фрагменты НОД</a:t>
            </a:r>
            <a:endParaRPr sz="2600">
              <a:solidFill>
                <a:srgbClr val="C00000"/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2286000" y="146538"/>
            <a:ext cx="5921725" cy="94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ln w="0"/>
                <a:solidFill>
                  <a:srgbClr val="C00000"/>
                </a:solidFill>
                <a:latin typeface="Arial Black"/>
              </a:rPr>
              <a:t>Очень весело в саду,</a:t>
            </a:r>
            <a:endParaRPr/>
          </a:p>
          <a:p>
            <a:pPr algn="ctr">
              <a:defRPr/>
            </a:pPr>
            <a:r>
              <a:rPr lang="ru-RU" sz="2800">
                <a:ln w="0"/>
                <a:solidFill>
                  <a:srgbClr val="C00000"/>
                </a:solidFill>
                <a:latin typeface="Arial Black"/>
              </a:rPr>
              <a:t>Завтра снова в сад приду! </a:t>
            </a:r>
            <a:endParaRPr/>
          </a:p>
        </p:txBody>
      </p:sp>
      <p:pic>
        <p:nvPicPr>
          <p:cNvPr id="684757114" name="Рисунок 68475711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421422" y="1362807"/>
            <a:ext cx="6564922" cy="4923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2932269" y="161192"/>
            <a:ext cx="5627399" cy="1676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  <a:t>Нашим ребятам мы дарим улыбки, </a:t>
            </a:r>
            <a:b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  <a:t>Учим любить, и делать добро! </a:t>
            </a:r>
            <a:b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  <a:t>Жизнь без улыбки просто ошибка, </a:t>
            </a:r>
            <a:b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2600" b="0">
                <a:solidFill>
                  <a:srgbClr val="C00000"/>
                </a:solidFill>
                <a:latin typeface="Times New Roman"/>
                <a:cs typeface="Times New Roman"/>
              </a:rPr>
              <a:t>Дарите улыбки и будет тепло!</a:t>
            </a:r>
            <a:endParaRPr sz="2600" b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C:\Users\Наталья\Desktop\фото\IMG_20260526_113945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8596" y="2285992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аталья\Desktop\фото\IMG_20260526_114015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72000" y="2857496"/>
            <a:ext cx="419103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 bwMode="auto">
          <a:xfrm>
            <a:off x="514384" y="1289538"/>
            <a:ext cx="3707494" cy="88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В садике  забот не знаем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В игры разные играем</a:t>
            </a:r>
            <a:endParaRPr sz="26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4441615" y="4117730"/>
            <a:ext cx="4264557" cy="167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Это целая наука –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Хорошо уметь играть,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Кукол вечером баюкать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И укладывать в кровать. </a:t>
            </a:r>
            <a:endParaRPr/>
          </a:p>
        </p:txBody>
      </p:sp>
      <p:pic>
        <p:nvPicPr>
          <p:cNvPr id="1791838827" name="Рисунок 179183882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635949" y="2732128"/>
            <a:ext cx="3352326" cy="397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0993523" name="Рисунок 6409935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21710" y="344328"/>
            <a:ext cx="4424632" cy="331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1"/>
          <a:stretch/>
        </p:blipFill>
        <p:spPr bwMode="auto">
          <a:xfrm>
            <a:off x="4396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 bwMode="auto">
          <a:xfrm>
            <a:off x="4456269" y="0"/>
            <a:ext cx="4616285" cy="167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C00000"/>
                </a:solidFill>
                <a:latin typeface="Arial Black"/>
              </a:rPr>
              <a:t> </a:t>
            </a: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Дайте ножницы, расчёску,  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 Я вам сделает причёску.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 Парикмахер непременно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 Подстрижёт нас  современно</a:t>
            </a:r>
            <a:r>
              <a:rPr lang="ru-RU" sz="2600">
                <a:latin typeface="Times New Roman"/>
                <a:cs typeface="Times New Roman"/>
              </a:rPr>
              <a:t>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0230" y="4806461"/>
            <a:ext cx="5070374" cy="1798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2800">
                <a:solidFill>
                  <a:srgbClr val="C00000"/>
                </a:solidFill>
                <a:latin typeface="Times New Roman"/>
                <a:cs typeface="Times New Roman"/>
              </a:rPr>
              <a:t>Я врачом наверно буду :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800">
                <a:solidFill>
                  <a:srgbClr val="C00000"/>
                </a:solidFill>
                <a:latin typeface="Times New Roman"/>
                <a:cs typeface="Times New Roman"/>
              </a:rPr>
              <a:t>Буду  я лечить людей, 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800">
                <a:solidFill>
                  <a:srgbClr val="C00000"/>
                </a:solidFill>
                <a:latin typeface="Times New Roman"/>
                <a:cs typeface="Times New Roman"/>
              </a:rPr>
              <a:t>Буду ездить я повсюду, </a:t>
            </a:r>
            <a:endParaRPr sz="28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800">
                <a:solidFill>
                  <a:srgbClr val="C00000"/>
                </a:solidFill>
                <a:latin typeface="Times New Roman"/>
                <a:cs typeface="Times New Roman"/>
              </a:rPr>
              <a:t>И спасать больных детей.</a:t>
            </a:r>
            <a:endParaRPr/>
          </a:p>
        </p:txBody>
      </p:sp>
      <p:pic>
        <p:nvPicPr>
          <p:cNvPr id="2" name="Picture 2" descr="C:\Users\Наталья\Desktop\фото\IMG_20260526_113243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86314" y="1928802"/>
            <a:ext cx="3429416" cy="457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Наталья\Desktop\фото\IMG_20260525_155337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42976" y="428604"/>
            <a:ext cx="3286148" cy="438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42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 bwMode="auto">
          <a:xfrm>
            <a:off x="616960" y="857232"/>
            <a:ext cx="4675728" cy="883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Мы в саду забот не знаем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В игры разные играем.</a:t>
            </a:r>
            <a:endParaRPr lang="ru-RU" sz="2000">
              <a:solidFill>
                <a:srgbClr val="C00000"/>
              </a:solidFill>
              <a:latin typeface="Arial Black"/>
            </a:endParaRPr>
          </a:p>
        </p:txBody>
      </p:sp>
      <p:pic>
        <p:nvPicPr>
          <p:cNvPr id="861444863" name="Рисунок 86144486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301" y="2066192"/>
            <a:ext cx="3483951" cy="464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177319" name="Рисунок 1101773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00561" y="168500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2513472" name="Рисунок 36251347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43371" y="332090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b="27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 bwMode="auto">
          <a:xfrm>
            <a:off x="1259633" y="3573016"/>
            <a:ext cx="3168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atin typeface="Monotype Corsiva"/>
              </a:rPr>
              <a:t> 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786181" y="214290"/>
            <a:ext cx="4500809" cy="167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Будем  вместе мы играть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Бегать, прыгать и скакать.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Чтобы было веселее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Мяч возьмём мы поскорее.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2001347224" name="Рисунок 20013472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282" y="1428735"/>
            <a:ext cx="3480740" cy="261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214414" y="3786190"/>
            <a:ext cx="3714807" cy="278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4903905" name="Рисунок 27490390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91132" y="1934613"/>
            <a:ext cx="3900150" cy="292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5716499" y="337038"/>
            <a:ext cx="2960292" cy="353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Тише, тише, тише птицы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Вы не пойте под окном!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В тихий час  так  сладко спится,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Спят ребята крепким сном.</a:t>
            </a: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5148062" y="5643577"/>
            <a:ext cx="3424500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76145905" name="Рисунок 7614590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4268" y="3844018"/>
            <a:ext cx="4016962" cy="301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0722045" name="Рисунок 175072204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93320" y="512284"/>
            <a:ext cx="4346296" cy="325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3591424" name="Рисунок 18235914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72000" y="3839773"/>
            <a:ext cx="4028281" cy="302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117230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59632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sp>
        <p:nvSpPr>
          <p:cNvPr id="303417905" name="TextBox 303417904"/>
          <p:cNvSpPr txBox="1"/>
          <p:nvPr/>
        </p:nvSpPr>
        <p:spPr bwMode="auto">
          <a:xfrm>
            <a:off x="2564421" y="219208"/>
            <a:ext cx="4690876" cy="883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2600">
                <a:solidFill>
                  <a:srgbClr val="C00000"/>
                </a:solidFill>
                <a:latin typeface="Times New Roman"/>
                <a:cs typeface="Times New Roman"/>
              </a:rPr>
              <a:t>А после сна мы закаляемся - Спортом занимаемся.</a:t>
            </a:r>
            <a:endParaRPr/>
          </a:p>
        </p:txBody>
      </p:sp>
      <p:pic>
        <p:nvPicPr>
          <p:cNvPr id="1106627978" name="Рисунок 11066279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6691" y="1381417"/>
            <a:ext cx="3505344" cy="262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1493868" name="Рисунок 153149386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36951" y="1381417"/>
            <a:ext cx="3449779" cy="2587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9716836" name="Рисунок 175971683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47190" y="4059115"/>
            <a:ext cx="3870116" cy="290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1259632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C00000"/>
                </a:solidFill>
                <a:latin typeface="Arial Black"/>
              </a:rPr>
              <a:t> </a:t>
            </a:r>
            <a:endParaRPr/>
          </a:p>
        </p:txBody>
      </p:sp>
      <p:pic>
        <p:nvPicPr>
          <p:cNvPr id="1336791228" name="Picture 2" descr="C:\Users\DNS\Desktop\наша группа\86152296.jpg"/>
          <p:cNvPicPr>
            <a:picLocks noChangeAspect="1" noChangeArrowheads="1"/>
          </p:cNvPicPr>
          <p:nvPr/>
        </p:nvPicPr>
        <p:blipFill>
          <a:blip r:embed="rId2"/>
          <a:srcRect l="1963" b="2575"/>
          <a:stretch/>
        </p:blipFill>
        <p:spPr bwMode="auto">
          <a:xfrm>
            <a:off x="0" y="0"/>
            <a:ext cx="9144000" cy="6974630"/>
          </a:xfrm>
          <a:prstGeom prst="rect">
            <a:avLst/>
          </a:prstGeom>
          <a:noFill/>
        </p:spPr>
      </p:pic>
      <p:sp>
        <p:nvSpPr>
          <p:cNvPr id="942867893" name="TextBox 942867892"/>
          <p:cNvSpPr txBox="1"/>
          <p:nvPr/>
        </p:nvSpPr>
        <p:spPr bwMode="auto">
          <a:xfrm>
            <a:off x="4572000" y="190499"/>
            <a:ext cx="4295292" cy="1676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>
                <a:solidFill>
                  <a:srgbClr val="FF0000"/>
                </a:solidFill>
                <a:latin typeface="Times New Roman"/>
                <a:cs typeface="Times New Roman"/>
              </a:rPr>
              <a:t>Мы дежурные сегодня. </a:t>
            </a:r>
            <a:endParaRPr/>
          </a:p>
          <a:p>
            <a:pPr>
              <a:defRPr/>
            </a:pPr>
            <a:r>
              <a:rPr sz="2600">
                <a:solidFill>
                  <a:srgbClr val="FF0000"/>
                </a:solidFill>
                <a:latin typeface="Times New Roman"/>
                <a:cs typeface="Times New Roman"/>
              </a:rPr>
              <a:t>Станем няне помогать</a:t>
            </a:r>
            <a:endParaRPr/>
          </a:p>
          <a:p>
            <a:pPr>
              <a:defRPr/>
            </a:pPr>
            <a:r>
              <a:rPr sz="2600">
                <a:solidFill>
                  <a:srgbClr val="FF0000"/>
                </a:solidFill>
                <a:latin typeface="Times New Roman"/>
                <a:cs typeface="Times New Roman"/>
              </a:rPr>
              <a:t>Аккуратно и красиво</a:t>
            </a:r>
            <a:endParaRPr/>
          </a:p>
          <a:p>
            <a:pPr>
              <a:defRPr/>
            </a:pPr>
            <a:r>
              <a:rPr sz="2600">
                <a:solidFill>
                  <a:srgbClr val="FF0000"/>
                </a:solidFill>
                <a:latin typeface="Times New Roman"/>
                <a:cs typeface="Times New Roman"/>
              </a:rPr>
              <a:t>Все столы сервировать.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62910704" name="Рисунок 26291070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9351" y="1700794"/>
            <a:ext cx="3635724" cy="4847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403743" name="Рисунок 409403742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429124" y="2571744"/>
            <a:ext cx="4221807" cy="316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194</Words>
  <Application>Р7-Офис/7.2.2.0</Application>
  <DocSecurity>0</DocSecurity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DNS</dc:creator>
  <cp:keywords/>
  <dc:description/>
  <cp:lastModifiedBy>Наталья</cp:lastModifiedBy>
  <cp:revision>30</cp:revision>
  <dcterms:created xsi:type="dcterms:W3CDTF">2016-10-08T18:46:17Z</dcterms:created>
  <dcterms:modified xsi:type="dcterms:W3CDTF">2026-05-26T10:52:12Z</dcterms:modified>
  <cp:category/>
  <dc:identifier/>
  <cp:contentStatus/>
  <dc:language/>
  <cp:version/>
</cp:coreProperties>
</file>